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 roundtripDataSignature="AMtx7mi2G1vzaw0ATaAKVZF9W3aAF0Te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customschemas.google.com/relationships/presentationmetadata" Target="metadata"/><Relationship Id="rId10"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7" name="Google Shape;14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3" name="Google Shape;153;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1" name="Google Shape;161;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1" name="Google Shape;171;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0" name="Google Shape;180;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8" name="Google Shape;188;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8"/>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8"/>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8"/>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8"/>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8"/>
          <p:cNvGrpSpPr/>
          <p:nvPr/>
        </p:nvGrpSpPr>
        <p:grpSpPr>
          <a:xfrm>
            <a:off x="0" y="-446"/>
            <a:ext cx="8094368" cy="6867144"/>
            <a:chOff x="0" y="-446"/>
            <a:chExt cx="8094368" cy="6867144"/>
          </a:xfrm>
        </p:grpSpPr>
        <p:pic>
          <p:nvPicPr>
            <p:cNvPr descr="Image" id="20" name="Google Shape;20;p8"/>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8"/>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8"/>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8"/>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5" name="Shape 95"/>
        <p:cNvGrpSpPr/>
        <p:nvPr/>
      </p:nvGrpSpPr>
      <p:grpSpPr>
        <a:xfrm>
          <a:off x="0" y="0"/>
          <a:ext cx="0" cy="0"/>
          <a:chOff x="0" y="0"/>
          <a:chExt cx="0" cy="0"/>
        </a:xfrm>
      </p:grpSpPr>
      <p:pic>
        <p:nvPicPr>
          <p:cNvPr id="96" name="Google Shape;96;p17"/>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97" name="Google Shape;97;p1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8" name="Google Shape;98;p1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9" name="Google Shape;99;p1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0" name="Google Shape;100;p1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101" name="Google Shape;101;p1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02" name="Google Shape;102;p1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3" name="Shape 103"/>
        <p:cNvGrpSpPr/>
        <p:nvPr/>
      </p:nvGrpSpPr>
      <p:grpSpPr>
        <a:xfrm>
          <a:off x="0" y="0"/>
          <a:ext cx="0" cy="0"/>
          <a:chOff x="0" y="0"/>
          <a:chExt cx="0" cy="0"/>
        </a:xfrm>
      </p:grpSpPr>
      <p:pic>
        <p:nvPicPr>
          <p:cNvPr id="104" name="Google Shape;104;p18"/>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5" name="Google Shape;105;p1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6" name="Google Shape;106;p1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7" name="Google Shape;107;p1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8" name="Google Shape;108;p1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109" name="Google Shape;109;p1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110" name="Google Shape;110;p1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11" name="Shape 111"/>
        <p:cNvGrpSpPr/>
        <p:nvPr/>
      </p:nvGrpSpPr>
      <p:grpSpPr>
        <a:xfrm>
          <a:off x="0" y="0"/>
          <a:ext cx="0" cy="0"/>
          <a:chOff x="0" y="0"/>
          <a:chExt cx="0" cy="0"/>
        </a:xfrm>
      </p:grpSpPr>
      <p:pic>
        <p:nvPicPr>
          <p:cNvPr descr="Image" id="112" name="Google Shape;112;p19"/>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13" name="Google Shape;113;p19"/>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14" name="Google Shape;114;p19"/>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5" name="Google Shape;115;p19"/>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16" name="Google Shape;116;p19"/>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17" name="Google Shape;117;p19"/>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www.kokonetworks.com</a:t>
            </a:r>
            <a:endParaRPr b="0" i="0" sz="1400" u="none" cap="none" strike="noStrike">
              <a:solidFill>
                <a:srgbClr val="000000"/>
              </a:solidFill>
              <a:latin typeface="Arial"/>
              <a:ea typeface="Arial"/>
              <a:cs typeface="Arial"/>
              <a:sym typeface="Arial"/>
            </a:endParaRPr>
          </a:p>
        </p:txBody>
      </p:sp>
      <p:sp>
        <p:nvSpPr>
          <p:cNvPr id="118" name="Google Shape;118;p19"/>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enquiries@kokonetworks.com</a:t>
            </a:r>
            <a:endParaRPr b="0" i="0" sz="1200" u="none" cap="none" strike="noStrike">
              <a:solidFill>
                <a:schemeClr val="dk1"/>
              </a:solidFill>
              <a:latin typeface="Arial"/>
              <a:ea typeface="Arial"/>
              <a:cs typeface="Arial"/>
              <a:sym typeface="Arial"/>
            </a:endParaRPr>
          </a:p>
        </p:txBody>
      </p:sp>
      <p:sp>
        <p:nvSpPr>
          <p:cNvPr id="119" name="Google Shape;119;p19"/>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0" name="Google Shape;120;p19"/>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121" name="Google Shape;121;p19"/>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22" name="Shape 122"/>
        <p:cNvGrpSpPr/>
        <p:nvPr/>
      </p:nvGrpSpPr>
      <p:grpSpPr>
        <a:xfrm>
          <a:off x="0" y="0"/>
          <a:ext cx="0" cy="0"/>
          <a:chOff x="0" y="0"/>
          <a:chExt cx="0" cy="0"/>
        </a:xfrm>
      </p:grpSpPr>
      <p:pic>
        <p:nvPicPr>
          <p:cNvPr descr="Image" id="123" name="Google Shape;123;p20"/>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4" name="Google Shape;124;p20"/>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5" name="Google Shape;125;p20"/>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6" name="Google Shape;126;p20"/>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127" name="Google Shape;127;p2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28" name="Shape 128"/>
        <p:cNvGrpSpPr/>
        <p:nvPr/>
      </p:nvGrpSpPr>
      <p:grpSpPr>
        <a:xfrm>
          <a:off x="0" y="0"/>
          <a:ext cx="0" cy="0"/>
          <a:chOff x="0" y="0"/>
          <a:chExt cx="0" cy="0"/>
        </a:xfrm>
      </p:grpSpPr>
      <p:pic>
        <p:nvPicPr>
          <p:cNvPr id="129" name="Google Shape;129;p21"/>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30" name="Google Shape;130;p21"/>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31" name="Google Shape;131;p21"/>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32" name="Google Shape;132;p21"/>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33" name="Google Shape;133;p21"/>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4" name="Google Shape;134;p2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 2021 KOKO Networks Limited – Proprietary &amp; Confidential </a:t>
            </a:r>
            <a:endParaRPr b="0" i="0" sz="1400" u="none" cap="none" strike="noStrike">
              <a:solidFill>
                <a:srgbClr val="000000"/>
              </a:solidFill>
              <a:latin typeface="Arial"/>
              <a:ea typeface="Arial"/>
              <a:cs typeface="Arial"/>
              <a:sym typeface="Arial"/>
            </a:endParaRPr>
          </a:p>
        </p:txBody>
      </p:sp>
      <p:sp>
        <p:nvSpPr>
          <p:cNvPr id="135" name="Google Shape;135;p21"/>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Arial"/>
                <a:ea typeface="Arial"/>
                <a:cs typeface="Arial"/>
                <a:sym typeface="Arial"/>
              </a:rPr>
              <a:t>Table of Contents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36" name="Shape 136"/>
        <p:cNvGrpSpPr/>
        <p:nvPr/>
      </p:nvGrpSpPr>
      <p:grpSpPr>
        <a:xfrm>
          <a:off x="0" y="0"/>
          <a:ext cx="0" cy="0"/>
          <a:chOff x="0" y="0"/>
          <a:chExt cx="0" cy="0"/>
        </a:xfrm>
      </p:grpSpPr>
      <p:pic>
        <p:nvPicPr>
          <p:cNvPr descr="Image" id="137" name="Google Shape;137;p22"/>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38" name="Google Shape;138;p22"/>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39" name="Google Shape;139;p22"/>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40" name="Google Shape;140;p22"/>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41" name="Google Shape;141;p22"/>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42" name="Google Shape;142;p22"/>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 2021 KOKO Networks Limited – Proprietary &amp; Confidential </a:t>
            </a:r>
            <a:endParaRPr b="0" i="0" sz="1400" u="none" cap="none" strike="noStrike">
              <a:solidFill>
                <a:srgbClr val="000000"/>
              </a:solidFill>
              <a:latin typeface="Arial"/>
              <a:ea typeface="Arial"/>
              <a:cs typeface="Arial"/>
              <a:sym typeface="Arial"/>
            </a:endParaRPr>
          </a:p>
        </p:txBody>
      </p:sp>
      <p:cxnSp>
        <p:nvCxnSpPr>
          <p:cNvPr id="143" name="Google Shape;143;p22"/>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44" name="Google Shape;144;p22"/>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24" name="Shape 24"/>
        <p:cNvGrpSpPr/>
        <p:nvPr/>
      </p:nvGrpSpPr>
      <p:grpSpPr>
        <a:xfrm>
          <a:off x="0" y="0"/>
          <a:ext cx="0" cy="0"/>
          <a:chOff x="0" y="0"/>
          <a:chExt cx="0" cy="0"/>
        </a:xfrm>
      </p:grpSpPr>
      <p:pic>
        <p:nvPicPr>
          <p:cNvPr descr="Image" id="25" name="Google Shape;25;p9"/>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26" name="Google Shape;26;p9"/>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27" name="Google Shape;27;p9"/>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28" name="Google Shape;28;p9"/>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29" name="Google Shape;29;p9"/>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 name="Google Shape;30;p9"/>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31" name="Google Shape;31;p9"/>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32" name="Google Shape;32;p9"/>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33" name="Google Shape;33;p9"/>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400"/>
              <a:buFont typeface="Arial"/>
              <a:buNone/>
              <a:defRPr b="1" i="0" sz="14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34" name="Shape 34"/>
        <p:cNvGrpSpPr/>
        <p:nvPr/>
      </p:nvGrpSpPr>
      <p:grpSpPr>
        <a:xfrm>
          <a:off x="0" y="0"/>
          <a:ext cx="0" cy="0"/>
          <a:chOff x="0" y="0"/>
          <a:chExt cx="0" cy="0"/>
        </a:xfrm>
      </p:grpSpPr>
      <p:pic>
        <p:nvPicPr>
          <p:cNvPr id="35" name="Google Shape;35;p10"/>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36" name="Google Shape;36;p10"/>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37" name="Google Shape;37;p10"/>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38" name="Google Shape;38;p10"/>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39" name="Google Shape;39;p10"/>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40" name="Google Shape;40;p10"/>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41" name="Google Shape;41;p10"/>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The contents of this presentation are strictly private and confidential and subject to contract.  They are also subject to amendment or withdrawal and must not be referred to or distributed without the prior consent of KOKO Networks.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Arial"/>
              <a:ea typeface="Arial"/>
              <a:cs typeface="Arial"/>
              <a:sym typeface="Arial"/>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Arial"/>
                <a:ea typeface="Arial"/>
                <a:cs typeface="Arial"/>
                <a:sym typeface="Arial"/>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b="0" i="0" sz="1400" u="none" cap="none" strike="noStrike">
              <a:solidFill>
                <a:srgbClr val="000000"/>
              </a:solidFill>
              <a:latin typeface="Arial"/>
              <a:ea typeface="Arial"/>
              <a:cs typeface="Arial"/>
              <a:sym typeface="Arial"/>
            </a:endParaRPr>
          </a:p>
        </p:txBody>
      </p:sp>
      <p:sp>
        <p:nvSpPr>
          <p:cNvPr id="42" name="Google Shape;42;p10"/>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3" name="Google Shape;43;p10"/>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 2021 KOKO Networks Limited – Proprietary &amp; Confidential </a:t>
            </a:r>
            <a:endParaRPr b="1" i="0" sz="1400" u="none" cap="none" strike="noStrike">
              <a:solidFill>
                <a:srgbClr val="000000"/>
              </a:solidFill>
              <a:latin typeface="Arial"/>
              <a:ea typeface="Arial"/>
              <a:cs typeface="Arial"/>
              <a:sym typeface="Arial"/>
            </a:endParaRPr>
          </a:p>
        </p:txBody>
      </p:sp>
      <p:sp>
        <p:nvSpPr>
          <p:cNvPr id="44" name="Google Shape;44;p10"/>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00"/>
              <a:buFont typeface="Arial"/>
              <a:buNone/>
            </a:pPr>
            <a:r>
              <a:rPr b="0" i="0" lang="en-US" sz="3200" u="none" cap="none" strike="noStrike">
                <a:solidFill>
                  <a:schemeClr val="dk1"/>
                </a:solidFill>
                <a:latin typeface="Arial"/>
                <a:ea typeface="Arial"/>
                <a:cs typeface="Arial"/>
                <a:sym typeface="Arial"/>
              </a:rPr>
              <a:t>For more information, contact:</a:t>
            </a:r>
            <a:endParaRPr b="0" i="0" sz="3200" u="none" cap="none" strike="noStrike">
              <a:solidFill>
                <a:schemeClr val="dk1"/>
              </a:solidFill>
              <a:latin typeface="Arial"/>
              <a:ea typeface="Arial"/>
              <a:cs typeface="Arial"/>
              <a:sym typeface="Arial"/>
            </a:endParaRPr>
          </a:p>
        </p:txBody>
      </p:sp>
      <p:sp>
        <p:nvSpPr>
          <p:cNvPr id="45" name="Google Shape;45;p10"/>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www.kokonetworks.com</a:t>
            </a:r>
            <a:endParaRPr b="0" i="0" sz="1400" u="none" cap="none" strike="noStrike">
              <a:solidFill>
                <a:srgbClr val="000000"/>
              </a:solidFill>
              <a:latin typeface="Arial"/>
              <a:ea typeface="Arial"/>
              <a:cs typeface="Arial"/>
              <a:sym typeface="Arial"/>
            </a:endParaRPr>
          </a:p>
        </p:txBody>
      </p:sp>
      <p:sp>
        <p:nvSpPr>
          <p:cNvPr id="46" name="Google Shape;46;p10"/>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enquiries@kokonetworks.com</a:t>
            </a:r>
            <a:endParaRPr b="0" i="0" sz="12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49" name="Google Shape;49;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0" name="Google Shape;50;p11"/>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51" name="Google Shape;51;p11"/>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2" name="Google Shape;52;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
        <p:nvSpPr>
          <p:cNvPr id="53" name="Google Shape;53;p11"/>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Arial"/>
                <a:ea typeface="Arial"/>
                <a:cs typeface="Arial"/>
                <a:sym typeface="Arial"/>
              </a:rPr>
              <a:t>Agenda</a:t>
            </a:r>
            <a:endParaRPr b="1" i="0" sz="1400" u="none" cap="none" strike="noStrike">
              <a:solidFill>
                <a:srgbClr val="000000"/>
              </a:solidFill>
              <a:latin typeface="Arial"/>
              <a:ea typeface="Arial"/>
              <a:cs typeface="Arial"/>
              <a:sym typeface="Arial"/>
            </a:endParaRPr>
          </a:p>
        </p:txBody>
      </p:sp>
      <p:sp>
        <p:nvSpPr>
          <p:cNvPr id="54" name="Google Shape;54;p11"/>
          <p:cNvSpPr txBox="1"/>
          <p:nvPr>
            <p:ph idx="1" type="subTitle"/>
          </p:nvPr>
        </p:nvSpPr>
        <p:spPr>
          <a:xfrm>
            <a:off x="7297525" y="2862025"/>
            <a:ext cx="4435500" cy="35619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SzPts val="2800"/>
              <a:buNone/>
              <a:defRPr/>
            </a:lvl1pPr>
            <a:lvl2pPr lvl="1" algn="l">
              <a:lnSpc>
                <a:spcPct val="90000"/>
              </a:lnSpc>
              <a:spcBef>
                <a:spcPts val="1000"/>
              </a:spcBef>
              <a:spcAft>
                <a:spcPts val="0"/>
              </a:spcAft>
              <a:buSzPts val="2400"/>
              <a:buNone/>
              <a:defRPr/>
            </a:lvl2pPr>
            <a:lvl3pPr lvl="2" algn="l">
              <a:lnSpc>
                <a:spcPct val="90000"/>
              </a:lnSpc>
              <a:spcBef>
                <a:spcPts val="1000"/>
              </a:spcBef>
              <a:spcAft>
                <a:spcPts val="0"/>
              </a:spcAft>
              <a:buSzPts val="2000"/>
              <a:buNone/>
              <a:defRPr/>
            </a:lvl3pPr>
            <a:lvl4pPr lvl="3" algn="l">
              <a:lnSpc>
                <a:spcPct val="90000"/>
              </a:lnSpc>
              <a:spcBef>
                <a:spcPts val="1000"/>
              </a:spcBef>
              <a:spcAft>
                <a:spcPts val="0"/>
              </a:spcAft>
              <a:buSzPts val="1800"/>
              <a:buNone/>
              <a:defRPr/>
            </a:lvl4pPr>
            <a:lvl5pPr lvl="4" algn="l">
              <a:lnSpc>
                <a:spcPct val="90000"/>
              </a:lnSpc>
              <a:spcBef>
                <a:spcPts val="1000"/>
              </a:spcBef>
              <a:spcAft>
                <a:spcPts val="0"/>
              </a:spcAft>
              <a:buSzPts val="1800"/>
              <a:buNone/>
              <a:defRPr/>
            </a:lvl5pPr>
            <a:lvl6pPr lvl="5" algn="l">
              <a:lnSpc>
                <a:spcPct val="90000"/>
              </a:lnSpc>
              <a:spcBef>
                <a:spcPts val="1000"/>
              </a:spcBef>
              <a:spcAft>
                <a:spcPts val="0"/>
              </a:spcAft>
              <a:buSzPts val="1800"/>
              <a:buNone/>
              <a:defRPr/>
            </a:lvl6pPr>
            <a:lvl7pPr lvl="6" algn="l">
              <a:lnSpc>
                <a:spcPct val="90000"/>
              </a:lnSpc>
              <a:spcBef>
                <a:spcPts val="1000"/>
              </a:spcBef>
              <a:spcAft>
                <a:spcPts val="0"/>
              </a:spcAft>
              <a:buSzPts val="1800"/>
              <a:buNone/>
              <a:defRPr/>
            </a:lvl7pPr>
            <a:lvl8pPr lvl="7" algn="l">
              <a:lnSpc>
                <a:spcPct val="90000"/>
              </a:lnSpc>
              <a:spcBef>
                <a:spcPts val="1000"/>
              </a:spcBef>
              <a:spcAft>
                <a:spcPts val="0"/>
              </a:spcAft>
              <a:buSzPts val="1800"/>
              <a:buNone/>
              <a:defRPr/>
            </a:lvl8pPr>
            <a:lvl9pPr lvl="8" algn="l">
              <a:lnSpc>
                <a:spcPct val="90000"/>
              </a:lnSpc>
              <a:spcBef>
                <a:spcPts val="100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5" name="Shape 55"/>
        <p:cNvGrpSpPr/>
        <p:nvPr/>
      </p:nvGrpSpPr>
      <p:grpSpPr>
        <a:xfrm>
          <a:off x="0" y="0"/>
          <a:ext cx="0" cy="0"/>
          <a:chOff x="0" y="0"/>
          <a:chExt cx="0" cy="0"/>
        </a:xfrm>
      </p:grpSpPr>
      <p:pic>
        <p:nvPicPr>
          <p:cNvPr id="56" name="Google Shape;56;p12"/>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7" name="Google Shape;57;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8" name="Google Shape;58;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9" name="Google Shape;59;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0" name="Google Shape;60;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61" name="Google Shape;61;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62" name="Google Shape;62;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63" name="Shape 63"/>
        <p:cNvGrpSpPr/>
        <p:nvPr/>
      </p:nvGrpSpPr>
      <p:grpSpPr>
        <a:xfrm>
          <a:off x="0" y="0"/>
          <a:ext cx="0" cy="0"/>
          <a:chOff x="0" y="0"/>
          <a:chExt cx="0" cy="0"/>
        </a:xfrm>
      </p:grpSpPr>
      <p:pic>
        <p:nvPicPr>
          <p:cNvPr id="64" name="Google Shape;64;p13"/>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5" name="Google Shape;65;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6" name="Google Shape;66;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7" name="Google Shape;67;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8" name="Google Shape;68;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69" name="Google Shape;69;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0" name="Google Shape;70;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3" name="Google Shape;73;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4" name="Google Shape;74;p14"/>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5" name="Google Shape;75;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6" name="Google Shape;76;p14"/>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77" name="Google Shape;77;p14"/>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78" name="Google Shape;78;p14"/>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9" name="Shape 79"/>
        <p:cNvGrpSpPr/>
        <p:nvPr/>
      </p:nvGrpSpPr>
      <p:grpSpPr>
        <a:xfrm>
          <a:off x="0" y="0"/>
          <a:ext cx="0" cy="0"/>
          <a:chOff x="0" y="0"/>
          <a:chExt cx="0" cy="0"/>
        </a:xfrm>
      </p:grpSpPr>
      <p:pic>
        <p:nvPicPr>
          <p:cNvPr id="80" name="Google Shape;80;p15"/>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1" name="Google Shape;81;p1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2" name="Google Shape;82;p1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3" name="Google Shape;83;p1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4" name="Google Shape;84;p15"/>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85" name="Google Shape;85;p15"/>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86" name="Google Shape;86;p1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87" name="Shape 87"/>
        <p:cNvGrpSpPr/>
        <p:nvPr/>
      </p:nvGrpSpPr>
      <p:grpSpPr>
        <a:xfrm>
          <a:off x="0" y="0"/>
          <a:ext cx="0" cy="0"/>
          <a:chOff x="0" y="0"/>
          <a:chExt cx="0" cy="0"/>
        </a:xfrm>
      </p:grpSpPr>
      <p:pic>
        <p:nvPicPr>
          <p:cNvPr id="88" name="Google Shape;88;p16"/>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89" name="Google Shape;89;p1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0" name="Google Shape;90;p1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1" name="Google Shape;91;p1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2" name="Google Shape;92;p1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Arial"/>
              <a:buNone/>
              <a:defRPr b="1" sz="2400">
                <a:latin typeface="Arial"/>
                <a:ea typeface="Arial"/>
                <a:cs typeface="Arial"/>
                <a:sym typeface="Arial"/>
              </a:defRPr>
            </a:lvl1pPr>
            <a:lvl2pPr lvl="1" algn="l">
              <a:lnSpc>
                <a:spcPct val="90000"/>
              </a:lnSpc>
              <a:spcBef>
                <a:spcPts val="0"/>
              </a:spcBef>
              <a:spcAft>
                <a:spcPts val="0"/>
              </a:spcAft>
              <a:buSzPts val="2400"/>
              <a:buFont typeface="Arial"/>
              <a:buNone/>
              <a:defRPr b="1" sz="2400">
                <a:latin typeface="Arial"/>
                <a:ea typeface="Arial"/>
                <a:cs typeface="Arial"/>
                <a:sym typeface="Arial"/>
              </a:defRPr>
            </a:lvl2pPr>
            <a:lvl3pPr lvl="2" algn="l">
              <a:lnSpc>
                <a:spcPct val="90000"/>
              </a:lnSpc>
              <a:spcBef>
                <a:spcPts val="0"/>
              </a:spcBef>
              <a:spcAft>
                <a:spcPts val="0"/>
              </a:spcAft>
              <a:buSzPts val="2400"/>
              <a:buFont typeface="Arial"/>
              <a:buNone/>
              <a:defRPr b="1" sz="2400">
                <a:latin typeface="Arial"/>
                <a:ea typeface="Arial"/>
                <a:cs typeface="Arial"/>
                <a:sym typeface="Arial"/>
              </a:defRPr>
            </a:lvl3pPr>
            <a:lvl4pPr lvl="3" algn="l">
              <a:lnSpc>
                <a:spcPct val="90000"/>
              </a:lnSpc>
              <a:spcBef>
                <a:spcPts val="0"/>
              </a:spcBef>
              <a:spcAft>
                <a:spcPts val="0"/>
              </a:spcAft>
              <a:buSzPts val="2400"/>
              <a:buFont typeface="Arial"/>
              <a:buNone/>
              <a:defRPr b="1" sz="2400">
                <a:latin typeface="Arial"/>
                <a:ea typeface="Arial"/>
                <a:cs typeface="Arial"/>
                <a:sym typeface="Arial"/>
              </a:defRPr>
            </a:lvl4pPr>
            <a:lvl5pPr lvl="4" algn="l">
              <a:lnSpc>
                <a:spcPct val="90000"/>
              </a:lnSpc>
              <a:spcBef>
                <a:spcPts val="0"/>
              </a:spcBef>
              <a:spcAft>
                <a:spcPts val="0"/>
              </a:spcAft>
              <a:buSzPts val="2400"/>
              <a:buFont typeface="Arial"/>
              <a:buNone/>
              <a:defRPr b="1" sz="2400">
                <a:latin typeface="Arial"/>
                <a:ea typeface="Arial"/>
                <a:cs typeface="Arial"/>
                <a:sym typeface="Arial"/>
              </a:defRPr>
            </a:lvl5pPr>
            <a:lvl6pPr lvl="5" algn="l">
              <a:lnSpc>
                <a:spcPct val="90000"/>
              </a:lnSpc>
              <a:spcBef>
                <a:spcPts val="0"/>
              </a:spcBef>
              <a:spcAft>
                <a:spcPts val="0"/>
              </a:spcAft>
              <a:buSzPts val="2400"/>
              <a:buFont typeface="Arial"/>
              <a:buNone/>
              <a:defRPr b="1" sz="2400">
                <a:latin typeface="Arial"/>
                <a:ea typeface="Arial"/>
                <a:cs typeface="Arial"/>
                <a:sym typeface="Arial"/>
              </a:defRPr>
            </a:lvl6pPr>
            <a:lvl7pPr lvl="6" algn="l">
              <a:lnSpc>
                <a:spcPct val="90000"/>
              </a:lnSpc>
              <a:spcBef>
                <a:spcPts val="0"/>
              </a:spcBef>
              <a:spcAft>
                <a:spcPts val="0"/>
              </a:spcAft>
              <a:buSzPts val="2400"/>
              <a:buFont typeface="Arial"/>
              <a:buNone/>
              <a:defRPr b="1" sz="2400">
                <a:latin typeface="Arial"/>
                <a:ea typeface="Arial"/>
                <a:cs typeface="Arial"/>
                <a:sym typeface="Arial"/>
              </a:defRPr>
            </a:lvl7pPr>
            <a:lvl8pPr lvl="7" algn="l">
              <a:lnSpc>
                <a:spcPct val="90000"/>
              </a:lnSpc>
              <a:spcBef>
                <a:spcPts val="0"/>
              </a:spcBef>
              <a:spcAft>
                <a:spcPts val="0"/>
              </a:spcAft>
              <a:buSzPts val="2400"/>
              <a:buFont typeface="Arial"/>
              <a:buNone/>
              <a:defRPr b="1" sz="2400">
                <a:latin typeface="Arial"/>
                <a:ea typeface="Arial"/>
                <a:cs typeface="Arial"/>
                <a:sym typeface="Arial"/>
              </a:defRPr>
            </a:lvl8pPr>
            <a:lvl9pPr lvl="8" algn="l">
              <a:lnSpc>
                <a:spcPct val="90000"/>
              </a:lnSpc>
              <a:spcBef>
                <a:spcPts val="0"/>
              </a:spcBef>
              <a:spcAft>
                <a:spcPts val="0"/>
              </a:spcAft>
              <a:buSzPts val="2400"/>
              <a:buFont typeface="Arial"/>
              <a:buNone/>
              <a:defRPr b="1" sz="2400">
                <a:latin typeface="Arial"/>
                <a:ea typeface="Arial"/>
                <a:cs typeface="Arial"/>
                <a:sym typeface="Arial"/>
              </a:defRPr>
            </a:lvl9pPr>
          </a:lstStyle>
          <a:p/>
        </p:txBody>
      </p:sp>
      <p:sp>
        <p:nvSpPr>
          <p:cNvPr id="93" name="Google Shape;93;p1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94" name="Google Shape;94;p1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 2021 KOKO Networks Limited – Proprietary &amp; Confidential </a:t>
            </a:r>
            <a:endParaRPr b="1" i="0" sz="1000" u="none" cap="none" strike="noStrik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7"/>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1pPr>
            <a:lvl2pPr lvl="1"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2pPr>
            <a:lvl3pPr lvl="2"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3pPr>
            <a:lvl4pPr lvl="3"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4pPr>
            <a:lvl5pPr lvl="4"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5pPr>
            <a:lvl6pPr lvl="5"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6pPr>
            <a:lvl7pPr lvl="6"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7pPr>
            <a:lvl8pPr lvl="7"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8pPr>
            <a:lvl9pPr lvl="8" marR="0" rtl="0" algn="l">
              <a:lnSpc>
                <a:spcPct val="90000"/>
              </a:lnSpc>
              <a:spcBef>
                <a:spcPts val="0"/>
              </a:spcBef>
              <a:spcAft>
                <a:spcPts val="0"/>
              </a:spcAft>
              <a:buClr>
                <a:srgbClr val="000000"/>
              </a:buClr>
              <a:buSzPts val="1400"/>
              <a:buFont typeface="Arial"/>
              <a:buNone/>
              <a:defRPr b="0" i="0" sz="4400" u="none" cap="none" strike="noStrike">
                <a:solidFill>
                  <a:schemeClr val="dk1"/>
                </a:solidFill>
                <a:latin typeface="Arial"/>
                <a:ea typeface="Arial"/>
                <a:cs typeface="Arial"/>
                <a:sym typeface="Arial"/>
              </a:defRPr>
            </a:lvl9pPr>
          </a:lstStyle>
          <a:p/>
        </p:txBody>
      </p:sp>
      <p:sp>
        <p:nvSpPr>
          <p:cNvPr id="12" name="Google Shape;12;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docs.google.com/spreadsheets/d/13fnGmyryrXdKehZI0Lgd8S8gyoj8Td7e2qmtAMIzkO4/edit#gid=0" TargetMode="External"/><Relationship Id="rId4" Type="http://schemas.openxmlformats.org/officeDocument/2006/relationships/hyperlink" Target="https://dev-two-erp-india.kokonetworks.com/web/log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mailto:m.agarwal@kokonetwork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
          <p:cNvSpPr txBox="1"/>
          <p:nvPr>
            <p:ph type="title"/>
          </p:nvPr>
        </p:nvSpPr>
        <p:spPr>
          <a:xfrm>
            <a:off x="5832400" y="2420100"/>
            <a:ext cx="6197040" cy="11289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a:t>
            </a:r>
            <a:br>
              <a:rPr lang="en-US" sz="2700">
                <a:latin typeface="Arial"/>
                <a:ea typeface="Arial"/>
                <a:cs typeface="Arial"/>
                <a:sym typeface="Arial"/>
              </a:rPr>
            </a:br>
            <a:r>
              <a:rPr lang="en-US" sz="2700">
                <a:latin typeface="Arial"/>
                <a:ea typeface="Arial"/>
                <a:cs typeface="Arial"/>
                <a:sym typeface="Arial"/>
              </a:rPr>
              <a:t>     Systems and Control – KNI</a:t>
            </a:r>
            <a:br>
              <a:rPr lang="en-US" sz="2700">
                <a:latin typeface="Arial"/>
                <a:ea typeface="Arial"/>
                <a:cs typeface="Arial"/>
                <a:sym typeface="Arial"/>
              </a:rPr>
            </a:br>
            <a:r>
              <a:rPr lang="en-US" sz="2700">
                <a:latin typeface="Arial"/>
                <a:ea typeface="Arial"/>
                <a:cs typeface="Arial"/>
                <a:sym typeface="Arial"/>
              </a:rPr>
              <a:t>	         Progress</a:t>
            </a:r>
            <a:endParaRPr sz="27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700">
                <a:latin typeface="Arial"/>
                <a:ea typeface="Arial"/>
                <a:cs typeface="Arial"/>
                <a:sym typeface="Arial"/>
              </a:rPr>
              <a:t>      </a:t>
            </a:r>
            <a:endParaRPr sz="27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Overview</a:t>
            </a:r>
            <a:endParaRPr/>
          </a:p>
        </p:txBody>
      </p:sp>
      <p:sp>
        <p:nvSpPr>
          <p:cNvPr id="156" name="Google Shape;156;p2"/>
          <p:cNvSpPr txBox="1"/>
          <p:nvPr>
            <p:ph idx="1" type="subTitle"/>
          </p:nvPr>
        </p:nvSpPr>
        <p:spPr>
          <a:xfrm>
            <a:off x="458725" y="1005775"/>
            <a:ext cx="11312400" cy="5122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2800"/>
              <a:buNone/>
            </a:pPr>
            <a:r>
              <a:rPr lang="en-US" sz="1600">
                <a:latin typeface="Nunito"/>
                <a:ea typeface="Nunito"/>
                <a:cs typeface="Nunito"/>
                <a:sym typeface="Nunito"/>
              </a:rPr>
              <a:t>Project Documents and References:</a:t>
            </a:r>
            <a:endParaRPr sz="3000">
              <a:latin typeface="Nunito"/>
              <a:ea typeface="Nunito"/>
              <a:cs typeface="Nunito"/>
              <a:sym typeface="Nunito"/>
            </a:endParaRPr>
          </a:p>
          <a:p>
            <a:pPr indent="-330200" lvl="0" marL="457200" rtl="0" algn="l">
              <a:lnSpc>
                <a:spcPct val="150000"/>
              </a:lnSpc>
              <a:spcBef>
                <a:spcPts val="0"/>
              </a:spcBef>
              <a:spcAft>
                <a:spcPts val="0"/>
              </a:spcAft>
              <a:buSzPts val="1600"/>
              <a:buFont typeface="Nunito"/>
              <a:buChar char="●"/>
            </a:pPr>
            <a:r>
              <a:rPr lang="en-US" sz="1600">
                <a:latin typeface="Nunito"/>
                <a:ea typeface="Nunito"/>
                <a:cs typeface="Nunito"/>
                <a:sym typeface="Nunito"/>
              </a:rPr>
              <a:t>Updated Project Plan link:</a:t>
            </a:r>
            <a:endParaRPr sz="3000">
              <a:latin typeface="Nunito"/>
              <a:ea typeface="Nunito"/>
              <a:cs typeface="Nunito"/>
              <a:sym typeface="Nunito"/>
            </a:endParaRPr>
          </a:p>
          <a:p>
            <a:pPr indent="0" lvl="0" marL="139700" rtl="0" algn="l">
              <a:lnSpc>
                <a:spcPct val="150000"/>
              </a:lnSpc>
              <a:spcBef>
                <a:spcPts val="0"/>
              </a:spcBef>
              <a:spcAft>
                <a:spcPts val="0"/>
              </a:spcAft>
              <a:buSzPts val="1400"/>
              <a:buNone/>
            </a:pPr>
            <a:r>
              <a:rPr lang="en-US" sz="1600">
                <a:latin typeface="Nunito"/>
                <a:ea typeface="Nunito"/>
                <a:cs typeface="Nunito"/>
                <a:sym typeface="Nunito"/>
              </a:rPr>
              <a:t>        </a:t>
            </a:r>
            <a:r>
              <a:rPr lang="en-US" sz="1600" u="sng">
                <a:solidFill>
                  <a:schemeClr val="hlink"/>
                </a:solidFill>
                <a:latin typeface="Nunito"/>
                <a:ea typeface="Nunito"/>
                <a:cs typeface="Nunito"/>
                <a:sym typeface="Nunito"/>
                <a:hlinkClick r:id="rId3"/>
              </a:rPr>
              <a:t>https://docs.google.com/spreadsheets/d/13fnGmyryrXdKehZI0Lgd8S8gyoj8Td7e2qmtAMIzkO4/edit#gid=0</a:t>
            </a:r>
            <a:endParaRPr sz="1600">
              <a:latin typeface="Nunito"/>
              <a:ea typeface="Nunito"/>
              <a:cs typeface="Nunito"/>
              <a:sym typeface="Nunito"/>
            </a:endParaRPr>
          </a:p>
          <a:p>
            <a:pPr indent="-196850" lvl="0" marL="425450" rtl="0" algn="l">
              <a:lnSpc>
                <a:spcPct val="150000"/>
              </a:lnSpc>
              <a:spcBef>
                <a:spcPts val="0"/>
              </a:spcBef>
              <a:spcAft>
                <a:spcPts val="0"/>
              </a:spcAft>
              <a:buSzPts val="1400"/>
              <a:buFont typeface="Arial"/>
              <a:buNone/>
            </a:pPr>
            <a:r>
              <a:t/>
            </a:r>
            <a:endParaRPr sz="1600">
              <a:latin typeface="Nunito"/>
              <a:ea typeface="Nunito"/>
              <a:cs typeface="Nunito"/>
              <a:sym typeface="Nunito"/>
            </a:endParaRPr>
          </a:p>
          <a:p>
            <a:pPr indent="-330200" lvl="0" marL="457200" rtl="0" algn="l">
              <a:lnSpc>
                <a:spcPct val="150000"/>
              </a:lnSpc>
              <a:spcBef>
                <a:spcPts val="0"/>
              </a:spcBef>
              <a:spcAft>
                <a:spcPts val="0"/>
              </a:spcAft>
              <a:buSzPts val="1600"/>
              <a:buFont typeface="Nunito"/>
              <a:buChar char="●"/>
            </a:pPr>
            <a:r>
              <a:rPr lang="en-US" sz="1600">
                <a:latin typeface="Nunito"/>
                <a:ea typeface="Nunito"/>
                <a:cs typeface="Nunito"/>
                <a:sym typeface="Nunito"/>
              </a:rPr>
              <a:t>URL for user training and tests</a:t>
            </a:r>
            <a:endParaRPr sz="3000">
              <a:latin typeface="Nunito"/>
              <a:ea typeface="Nunito"/>
              <a:cs typeface="Nunito"/>
              <a:sym typeface="Nunito"/>
            </a:endParaRPr>
          </a:p>
          <a:p>
            <a:pPr indent="-330200" lvl="0" marL="457200" rtl="0" algn="l">
              <a:lnSpc>
                <a:spcPct val="150000"/>
              </a:lnSpc>
              <a:spcBef>
                <a:spcPts val="0"/>
              </a:spcBef>
              <a:spcAft>
                <a:spcPts val="0"/>
              </a:spcAft>
              <a:buSzPts val="1600"/>
              <a:buFont typeface="Nunito"/>
              <a:buChar char="●"/>
            </a:pPr>
            <a:r>
              <a:rPr lang="en-US" sz="1600" u="sng">
                <a:solidFill>
                  <a:schemeClr val="hlink"/>
                </a:solidFill>
                <a:latin typeface="Nunito"/>
                <a:ea typeface="Nunito"/>
                <a:cs typeface="Nunito"/>
                <a:sym typeface="Nunito"/>
                <a:hlinkClick r:id="rId4"/>
              </a:rPr>
              <a:t>https://dev-two-erp-india.kokonetworks.com/web/login</a:t>
            </a:r>
            <a:endParaRPr sz="1600">
              <a:latin typeface="Nunito"/>
              <a:ea typeface="Nunito"/>
              <a:cs typeface="Nunito"/>
              <a:sym typeface="Nunito"/>
            </a:endParaRPr>
          </a:p>
          <a:p>
            <a:pPr indent="-228600" lvl="0" marL="457200" rtl="0" algn="l">
              <a:lnSpc>
                <a:spcPct val="150000"/>
              </a:lnSpc>
              <a:spcBef>
                <a:spcPts val="0"/>
              </a:spcBef>
              <a:spcAft>
                <a:spcPts val="0"/>
              </a:spcAft>
              <a:buSzPts val="1400"/>
              <a:buNone/>
            </a:pPr>
            <a:r>
              <a:t/>
            </a:r>
            <a:endParaRPr sz="1600">
              <a:latin typeface="Nunito"/>
              <a:ea typeface="Nunito"/>
              <a:cs typeface="Nunito"/>
              <a:sym typeface="Nunito"/>
            </a:endParaRPr>
          </a:p>
          <a:p>
            <a:pPr indent="0" lvl="0" marL="139700" rtl="0" algn="l">
              <a:lnSpc>
                <a:spcPct val="150000"/>
              </a:lnSpc>
              <a:spcBef>
                <a:spcPts val="0"/>
              </a:spcBef>
              <a:spcAft>
                <a:spcPts val="0"/>
              </a:spcAft>
              <a:buSzPts val="1400"/>
              <a:buNone/>
            </a:pPr>
            <a:r>
              <a:rPr lang="en-US" sz="1600">
                <a:latin typeface="Nunito"/>
                <a:ea typeface="Nunito"/>
                <a:cs typeface="Nunito"/>
                <a:sym typeface="Nunito"/>
              </a:rPr>
              <a:t>High Level Progress Summary</a:t>
            </a:r>
            <a:endParaRPr sz="3000">
              <a:latin typeface="Nunito"/>
              <a:ea typeface="Nunito"/>
              <a:cs typeface="Nunito"/>
              <a:sym typeface="Nunito"/>
            </a:endParaRPr>
          </a:p>
          <a:p>
            <a:pPr indent="-298450" lvl="0" marL="425450" rtl="0" algn="l">
              <a:lnSpc>
                <a:spcPct val="150000"/>
              </a:lnSpc>
              <a:spcBef>
                <a:spcPts val="0"/>
              </a:spcBef>
              <a:spcAft>
                <a:spcPts val="0"/>
              </a:spcAft>
              <a:buSzPts val="1600"/>
              <a:buFont typeface="Nunito"/>
              <a:buChar char="•"/>
            </a:pPr>
            <a:r>
              <a:rPr lang="en-US" sz="1600">
                <a:latin typeface="Nunito"/>
                <a:ea typeface="Nunito"/>
                <a:cs typeface="Nunito"/>
                <a:sym typeface="Nunito"/>
              </a:rPr>
              <a:t>Testing with multi company dependencies completed</a:t>
            </a:r>
            <a:endParaRPr sz="3000">
              <a:latin typeface="Nunito"/>
              <a:ea typeface="Nunito"/>
              <a:cs typeface="Nunito"/>
              <a:sym typeface="Nunito"/>
            </a:endParaRPr>
          </a:p>
          <a:p>
            <a:pPr indent="-298450" lvl="0" marL="425450" rtl="0" algn="l">
              <a:lnSpc>
                <a:spcPct val="150000"/>
              </a:lnSpc>
              <a:spcBef>
                <a:spcPts val="0"/>
              </a:spcBef>
              <a:spcAft>
                <a:spcPts val="0"/>
              </a:spcAft>
              <a:buSzPts val="1600"/>
              <a:buFont typeface="Nunito"/>
              <a:buChar char="•"/>
            </a:pPr>
            <a:r>
              <a:rPr lang="en-US" sz="1600">
                <a:latin typeface="Nunito"/>
                <a:ea typeface="Nunito"/>
                <a:cs typeface="Nunito"/>
                <a:sym typeface="Nunito"/>
              </a:rPr>
              <a:t>Training to users initiated and completed 2 sessions</a:t>
            </a:r>
            <a:endParaRPr sz="3000">
              <a:latin typeface="Nunito"/>
              <a:ea typeface="Nunito"/>
              <a:cs typeface="Nunito"/>
              <a:sym typeface="Nunito"/>
            </a:endParaRPr>
          </a:p>
          <a:p>
            <a:pPr indent="-298450" lvl="0" marL="425450" rtl="0" algn="l">
              <a:lnSpc>
                <a:spcPct val="150000"/>
              </a:lnSpc>
              <a:spcBef>
                <a:spcPts val="0"/>
              </a:spcBef>
              <a:spcAft>
                <a:spcPts val="0"/>
              </a:spcAft>
              <a:buSzPts val="1600"/>
              <a:buFont typeface="Nunito"/>
              <a:buChar char="•"/>
            </a:pPr>
            <a:r>
              <a:rPr lang="en-US" sz="1600">
                <a:latin typeface="Nunito"/>
                <a:ea typeface="Nunito"/>
                <a:cs typeface="Nunito"/>
                <a:sym typeface="Nunito"/>
              </a:rPr>
              <a:t>Infrastructure and licences cost estimated included in the upcoming slides.</a:t>
            </a:r>
            <a:endParaRPr sz="1600">
              <a:latin typeface="Nunito"/>
              <a:ea typeface="Nunito"/>
              <a:cs typeface="Nunito"/>
              <a:sym typeface="Nunito"/>
            </a:endParaRPr>
          </a:p>
          <a:p>
            <a:pPr indent="0" lvl="0" marL="457200" rtl="0" algn="l">
              <a:lnSpc>
                <a:spcPct val="115000"/>
              </a:lnSpc>
              <a:spcBef>
                <a:spcPts val="0"/>
              </a:spcBef>
              <a:spcAft>
                <a:spcPts val="0"/>
              </a:spcAft>
              <a:buSzPts val="2800"/>
              <a:buNone/>
            </a:pPr>
            <a:r>
              <a:t/>
            </a:r>
            <a:endParaRPr sz="1600">
              <a:latin typeface="Nunito"/>
              <a:ea typeface="Nunito"/>
              <a:cs typeface="Nunito"/>
              <a:sym typeface="Nunito"/>
            </a:endParaRPr>
          </a:p>
          <a:p>
            <a:pPr indent="0" lvl="0" marL="0" rtl="0" algn="l">
              <a:lnSpc>
                <a:spcPct val="115000"/>
              </a:lnSpc>
              <a:spcBef>
                <a:spcPts val="0"/>
              </a:spcBef>
              <a:spcAft>
                <a:spcPts val="0"/>
              </a:spcAft>
              <a:buSzPts val="2800"/>
              <a:buNone/>
            </a:pPr>
            <a:r>
              <a:t/>
            </a:r>
            <a:endParaRPr sz="1600">
              <a:latin typeface="Nunito"/>
              <a:ea typeface="Nunito"/>
              <a:cs typeface="Nunito"/>
              <a:sym typeface="Nunito"/>
            </a:endParaRPr>
          </a:p>
        </p:txBody>
      </p:sp>
      <p:sp>
        <p:nvSpPr>
          <p:cNvPr id="157" name="Google Shape;157;p2"/>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b="1" lang="en-US" sz="2600">
                <a:latin typeface="Arial"/>
                <a:ea typeface="Arial"/>
                <a:cs typeface="Arial"/>
                <a:sym typeface="Arial"/>
              </a:rPr>
              <a:t>Progress Report Details</a:t>
            </a:r>
            <a:endParaRPr/>
          </a:p>
        </p:txBody>
      </p:sp>
      <p:sp>
        <p:nvSpPr>
          <p:cNvPr id="164" name="Google Shape;164;p3"/>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65" name="Google Shape;165;p3"/>
          <p:cNvSpPr txBox="1"/>
          <p:nvPr/>
        </p:nvSpPr>
        <p:spPr>
          <a:xfrm>
            <a:off x="514650" y="1053250"/>
            <a:ext cx="11334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66" name="Google Shape;166;p3"/>
          <p:cNvSpPr/>
          <p:nvPr/>
        </p:nvSpPr>
        <p:spPr>
          <a:xfrm>
            <a:off x="227900" y="1053250"/>
            <a:ext cx="5594100" cy="50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600" u="none" cap="none" strike="noStrike">
                <a:solidFill>
                  <a:srgbClr val="000000"/>
                </a:solidFill>
                <a:latin typeface="Nunito"/>
                <a:ea typeface="Nunito"/>
                <a:cs typeface="Nunito"/>
                <a:sym typeface="Nunito"/>
              </a:rPr>
              <a:t>Completed Activities</a:t>
            </a:r>
            <a:endParaRPr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Nunito"/>
              <a:ea typeface="Nunito"/>
              <a:cs typeface="Nunito"/>
              <a:sym typeface="Nunito"/>
            </a:endParaRPr>
          </a:p>
          <a:p>
            <a:pPr indent="-330200" lvl="0" marL="457200" marR="0" rtl="0" algn="l">
              <a:lnSpc>
                <a:spcPct val="100000"/>
              </a:lnSpc>
              <a:spcBef>
                <a:spcPts val="0"/>
              </a:spcBef>
              <a:spcAft>
                <a:spcPts val="0"/>
              </a:spcAft>
              <a:buClr>
                <a:srgbClr val="000000"/>
              </a:buClr>
              <a:buSzPts val="1600"/>
              <a:buFont typeface="Nunito"/>
              <a:buChar char="●"/>
            </a:pPr>
            <a:r>
              <a:rPr i="0" lang="en-US" sz="1600" u="none" cap="none" strike="noStrike">
                <a:solidFill>
                  <a:srgbClr val="000000"/>
                </a:solidFill>
                <a:latin typeface="Nunito"/>
                <a:ea typeface="Nunito"/>
                <a:cs typeface="Nunito"/>
                <a:sym typeface="Nunito"/>
              </a:rPr>
              <a:t>QA tests for Asset Management and GST compliance reporting is completed</a:t>
            </a:r>
            <a:endParaRPr sz="1600">
              <a:latin typeface="Nunito"/>
              <a:ea typeface="Nunito"/>
              <a:cs typeface="Nunito"/>
              <a:sym typeface="Nunito"/>
            </a:endParaRPr>
          </a:p>
          <a:p>
            <a:pPr indent="-330200" lvl="0" marL="457200" marR="0" rtl="0" algn="l">
              <a:lnSpc>
                <a:spcPct val="100000"/>
              </a:lnSpc>
              <a:spcBef>
                <a:spcPts val="0"/>
              </a:spcBef>
              <a:spcAft>
                <a:spcPts val="0"/>
              </a:spcAft>
              <a:buClr>
                <a:srgbClr val="000000"/>
              </a:buClr>
              <a:buSzPts val="1600"/>
              <a:buFont typeface="Nunito"/>
              <a:buChar char="●"/>
            </a:pPr>
            <a:r>
              <a:rPr i="0" lang="en-US" sz="1600" u="none" cap="none" strike="noStrike">
                <a:solidFill>
                  <a:srgbClr val="000000"/>
                </a:solidFill>
                <a:latin typeface="Nunito"/>
                <a:ea typeface="Nunito"/>
                <a:cs typeface="Nunito"/>
                <a:sym typeface="Nunito"/>
              </a:rPr>
              <a:t>Multi company level functional and technical issues resolved and verified.</a:t>
            </a:r>
            <a:endParaRPr sz="1600">
              <a:latin typeface="Nunito"/>
              <a:ea typeface="Nunito"/>
              <a:cs typeface="Nunito"/>
              <a:sym typeface="Nunito"/>
            </a:endParaRPr>
          </a:p>
          <a:p>
            <a:pPr indent="-330200" lvl="0" marL="457200" marR="0" rtl="0" algn="l">
              <a:lnSpc>
                <a:spcPct val="100000"/>
              </a:lnSpc>
              <a:spcBef>
                <a:spcPts val="0"/>
              </a:spcBef>
              <a:spcAft>
                <a:spcPts val="0"/>
              </a:spcAft>
              <a:buClr>
                <a:srgbClr val="000000"/>
              </a:buClr>
              <a:buSzPts val="1600"/>
              <a:buFont typeface="Nunito"/>
              <a:buChar char="●"/>
            </a:pPr>
            <a:r>
              <a:rPr i="0" lang="en-US" sz="1600" u="none" cap="none" strike="noStrike">
                <a:solidFill>
                  <a:srgbClr val="000000"/>
                </a:solidFill>
                <a:latin typeface="Nunito"/>
                <a:ea typeface="Nunito"/>
                <a:cs typeface="Nunito"/>
                <a:sym typeface="Nunito"/>
              </a:rPr>
              <a:t>Walkthrough to Vivek and team (Bhavsar, Keval and Dharmesh) for Procurement and Accounts.</a:t>
            </a:r>
            <a:endParaRPr sz="1600">
              <a:latin typeface="Nunito"/>
              <a:ea typeface="Nunito"/>
              <a:cs typeface="Nunito"/>
              <a:sym typeface="Nunito"/>
            </a:endParaRPr>
          </a:p>
          <a:p>
            <a:pPr indent="-330200" lvl="0" marL="457200" marR="0" rtl="0" algn="l">
              <a:lnSpc>
                <a:spcPct val="100000"/>
              </a:lnSpc>
              <a:spcBef>
                <a:spcPts val="0"/>
              </a:spcBef>
              <a:spcAft>
                <a:spcPts val="0"/>
              </a:spcAft>
              <a:buClr>
                <a:srgbClr val="000000"/>
              </a:buClr>
              <a:buSzPts val="1600"/>
              <a:buFont typeface="Nunito"/>
              <a:buChar char="●"/>
            </a:pPr>
            <a:r>
              <a:rPr i="0" lang="en-US" sz="1600" u="none" cap="none" strike="noStrike">
                <a:solidFill>
                  <a:srgbClr val="000000"/>
                </a:solidFill>
                <a:latin typeface="Nunito"/>
                <a:ea typeface="Nunito"/>
                <a:cs typeface="Nunito"/>
                <a:sym typeface="Nunito"/>
              </a:rPr>
              <a:t>Training to team for V14 related modifications on top of V11 work flows.</a:t>
            </a:r>
            <a:endParaRPr sz="1600">
              <a:latin typeface="Nunito"/>
              <a:ea typeface="Nunito"/>
              <a:cs typeface="Nunito"/>
              <a:sym typeface="Nunito"/>
            </a:endParaRPr>
          </a:p>
          <a:p>
            <a:pPr indent="-330200" lvl="0" marL="457200" marR="0" rtl="0" algn="l">
              <a:lnSpc>
                <a:spcPct val="100000"/>
              </a:lnSpc>
              <a:spcBef>
                <a:spcPts val="0"/>
              </a:spcBef>
              <a:spcAft>
                <a:spcPts val="0"/>
              </a:spcAft>
              <a:buClr>
                <a:srgbClr val="000000"/>
              </a:buClr>
              <a:buSzPts val="1600"/>
              <a:buFont typeface="Nunito"/>
              <a:buChar char="●"/>
            </a:pPr>
            <a:r>
              <a:rPr i="0" lang="en-US" sz="1600" u="none" cap="none" strike="noStrike">
                <a:solidFill>
                  <a:srgbClr val="000000"/>
                </a:solidFill>
                <a:latin typeface="Nunito"/>
                <a:ea typeface="Nunito"/>
                <a:cs typeface="Nunito"/>
                <a:sym typeface="Nunito"/>
              </a:rPr>
              <a:t>Two training sessions completed.</a:t>
            </a:r>
            <a:endParaRPr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i="0" lang="en-US" sz="1600" u="none" cap="none" strike="noStrike">
                <a:solidFill>
                  <a:srgbClr val="000000"/>
                </a:solidFill>
                <a:latin typeface="Nunito"/>
                <a:ea typeface="Nunito"/>
                <a:cs typeface="Nunito"/>
                <a:sym typeface="Nunito"/>
              </a:rPr>
              <a:t>In Progress:</a:t>
            </a:r>
            <a:endParaRPr i="0" sz="1600" u="none" cap="none" strike="noStrike">
              <a:solidFill>
                <a:srgbClr val="000000"/>
              </a:solidFill>
              <a:latin typeface="Nunito"/>
              <a:ea typeface="Nunito"/>
              <a:cs typeface="Nunito"/>
              <a:sym typeface="Nunito"/>
            </a:endParaRPr>
          </a:p>
          <a:p>
            <a:pPr indent="-330200" lvl="0" marL="457200" marR="0" rtl="0" algn="l">
              <a:lnSpc>
                <a:spcPct val="100000"/>
              </a:lnSpc>
              <a:spcBef>
                <a:spcPts val="0"/>
              </a:spcBef>
              <a:spcAft>
                <a:spcPts val="0"/>
              </a:spcAft>
              <a:buClr>
                <a:srgbClr val="000000"/>
              </a:buClr>
              <a:buSzPts val="1600"/>
              <a:buFont typeface="Nunito"/>
              <a:buChar char="●"/>
            </a:pPr>
            <a:r>
              <a:rPr i="0" lang="en-US" sz="1600" u="none" cap="none" strike="noStrike">
                <a:solidFill>
                  <a:srgbClr val="000000"/>
                </a:solidFill>
                <a:latin typeface="Nunito"/>
                <a:ea typeface="Nunito"/>
                <a:cs typeface="Nunito"/>
                <a:sym typeface="Nunito"/>
              </a:rPr>
              <a:t>Configuration templates for Master data on production instance</a:t>
            </a:r>
            <a:endParaRPr sz="1600">
              <a:latin typeface="Nunito"/>
              <a:ea typeface="Nunito"/>
              <a:cs typeface="Nunito"/>
              <a:sym typeface="Nunito"/>
            </a:endParaRPr>
          </a:p>
          <a:p>
            <a:pPr indent="-330200" lvl="0" marL="457200" marR="0" rtl="0" algn="l">
              <a:lnSpc>
                <a:spcPct val="100000"/>
              </a:lnSpc>
              <a:spcBef>
                <a:spcPts val="0"/>
              </a:spcBef>
              <a:spcAft>
                <a:spcPts val="0"/>
              </a:spcAft>
              <a:buClr>
                <a:srgbClr val="000000"/>
              </a:buClr>
              <a:buSzPts val="1600"/>
              <a:buFont typeface="Nunito"/>
              <a:buChar char="●"/>
            </a:pPr>
            <a:r>
              <a:rPr i="0" lang="en-US" sz="1600" u="none" cap="none" strike="noStrike">
                <a:solidFill>
                  <a:srgbClr val="000000"/>
                </a:solidFill>
                <a:latin typeface="Nunito"/>
                <a:ea typeface="Nunito"/>
                <a:cs typeface="Nunito"/>
                <a:sym typeface="Nunito"/>
              </a:rPr>
              <a:t>Training and handhold support to above team for process verification on UAT.</a:t>
            </a:r>
            <a:endParaRPr sz="1600">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Nunito"/>
              <a:ea typeface="Nunito"/>
              <a:cs typeface="Nunito"/>
              <a:sym typeface="Nunito"/>
            </a:endParaRPr>
          </a:p>
          <a:p>
            <a:pPr indent="0" lvl="0" marL="45720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Nunito"/>
              <a:ea typeface="Nunito"/>
              <a:cs typeface="Nunito"/>
              <a:sym typeface="Nunito"/>
            </a:endParaRPr>
          </a:p>
        </p:txBody>
      </p:sp>
      <p:sp>
        <p:nvSpPr>
          <p:cNvPr id="167" name="Google Shape;167;p3"/>
          <p:cNvSpPr/>
          <p:nvPr/>
        </p:nvSpPr>
        <p:spPr>
          <a:xfrm>
            <a:off x="6139050" y="1053250"/>
            <a:ext cx="5594100" cy="5075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0" lang="en-US" sz="1600" u="none" cap="none" strike="noStrike">
                <a:solidFill>
                  <a:srgbClr val="000000"/>
                </a:solidFill>
                <a:latin typeface="Nunito"/>
                <a:ea typeface="Nunito"/>
                <a:cs typeface="Nunito"/>
                <a:sym typeface="Nunito"/>
              </a:rPr>
              <a:t>Next Activities Plan</a:t>
            </a:r>
            <a:endParaRPr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chemeClr val="dk1"/>
              </a:buClr>
              <a:buSzPts val="1100"/>
              <a:buFont typeface="Arial"/>
              <a:buNone/>
            </a:pPr>
            <a:r>
              <a:rPr i="0" lang="en-US" sz="1600" u="none" cap="none" strike="noStrike">
                <a:solidFill>
                  <a:schemeClr val="dk1"/>
                </a:solidFill>
                <a:latin typeface="Nunito"/>
                <a:ea typeface="Nunito"/>
                <a:cs typeface="Nunito"/>
                <a:sym typeface="Nunito"/>
              </a:rPr>
              <a:t>Preparations of infra for production instance</a:t>
            </a:r>
            <a:endParaRPr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i="0" lang="en-US" sz="1600" u="none" cap="none" strike="noStrike">
                <a:solidFill>
                  <a:schemeClr val="dk1"/>
                </a:solidFill>
                <a:latin typeface="Nunito"/>
                <a:ea typeface="Nunito"/>
                <a:cs typeface="Nunito"/>
                <a:sym typeface="Nunito"/>
              </a:rPr>
              <a:t>Setting up KNI production instance with Odoo Enterprise 14</a:t>
            </a:r>
            <a:endParaRPr sz="1600">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i="0" lang="en-US" sz="1600" u="none" cap="none" strike="noStrike">
                <a:solidFill>
                  <a:schemeClr val="dk1"/>
                </a:solidFill>
                <a:latin typeface="Nunito"/>
                <a:ea typeface="Nunito"/>
                <a:cs typeface="Nunito"/>
                <a:sym typeface="Nunito"/>
              </a:rPr>
              <a:t>Procurement of Odoo 14 licenses, initiate with Odoo team.</a:t>
            </a:r>
            <a:endParaRPr sz="1600">
              <a:latin typeface="Nunito"/>
              <a:ea typeface="Nunito"/>
              <a:cs typeface="Nunito"/>
              <a:sym typeface="Nunito"/>
            </a:endParaRPr>
          </a:p>
          <a:p>
            <a:pPr indent="0" lvl="0" marL="0" marR="0" rtl="0" algn="l">
              <a:lnSpc>
                <a:spcPct val="100000"/>
              </a:lnSpc>
              <a:spcBef>
                <a:spcPts val="0"/>
              </a:spcBef>
              <a:spcAft>
                <a:spcPts val="0"/>
              </a:spcAft>
              <a:buClr>
                <a:schemeClr val="dk1"/>
              </a:buClr>
              <a:buSzPts val="1100"/>
              <a:buFont typeface="Arial"/>
              <a:buNone/>
            </a:pPr>
            <a:r>
              <a:t/>
            </a:r>
            <a:endParaRPr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chemeClr val="dk1"/>
              </a:buClr>
              <a:buSzPts val="1100"/>
              <a:buFont typeface="Arial"/>
              <a:buNone/>
            </a:pPr>
            <a:r>
              <a:t/>
            </a:r>
            <a:endParaRPr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chemeClr val="dk1"/>
              </a:buClr>
              <a:buSzPts val="1100"/>
              <a:buFont typeface="Arial"/>
              <a:buNone/>
            </a:pPr>
            <a:r>
              <a:rPr i="0" lang="en-US" sz="1600" u="none" cap="none" strike="noStrike">
                <a:solidFill>
                  <a:schemeClr val="dk1"/>
                </a:solidFill>
                <a:latin typeface="Nunito"/>
                <a:ea typeface="Nunito"/>
                <a:cs typeface="Nunito"/>
                <a:sym typeface="Nunito"/>
              </a:rPr>
              <a:t>UAT Handhold and Masters Templates:</a:t>
            </a:r>
            <a:endParaRPr sz="1600">
              <a:latin typeface="Nunito"/>
              <a:ea typeface="Nunito"/>
              <a:cs typeface="Nunito"/>
              <a:sym typeface="Nunito"/>
            </a:endParaRPr>
          </a:p>
          <a:p>
            <a:pPr indent="0" lvl="0" marL="0" marR="0" rtl="0" algn="l">
              <a:lnSpc>
                <a:spcPct val="100000"/>
              </a:lnSpc>
              <a:spcBef>
                <a:spcPts val="0"/>
              </a:spcBef>
              <a:spcAft>
                <a:spcPts val="0"/>
              </a:spcAft>
              <a:buClr>
                <a:schemeClr val="dk1"/>
              </a:buClr>
              <a:buSzPts val="1100"/>
              <a:buFont typeface="Arial"/>
              <a:buNone/>
            </a:pPr>
            <a:r>
              <a:t/>
            </a:r>
            <a:endParaRPr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i="0" lang="en-US" sz="1600" u="none" cap="none" strike="noStrike">
                <a:solidFill>
                  <a:schemeClr val="dk1"/>
                </a:solidFill>
                <a:latin typeface="Nunito"/>
                <a:ea typeface="Nunito"/>
                <a:cs typeface="Nunito"/>
                <a:sym typeface="Nunito"/>
              </a:rPr>
              <a:t>Work with users to handhold them on functional queries and support for next week.</a:t>
            </a:r>
            <a:endParaRPr sz="1600">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i="0" lang="en-US" sz="1600" u="none" cap="none" strike="noStrike">
                <a:solidFill>
                  <a:schemeClr val="dk1"/>
                </a:solidFill>
                <a:latin typeface="Nunito"/>
                <a:ea typeface="Nunito"/>
                <a:cs typeface="Nunito"/>
                <a:sym typeface="Nunito"/>
              </a:rPr>
              <a:t>Configuration of Master data or import using templates to start with will be planned.</a:t>
            </a:r>
            <a:endParaRPr sz="1600">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i="0" lang="en-US" sz="1600" u="none" cap="none" strike="noStrike">
                <a:solidFill>
                  <a:schemeClr val="dk1"/>
                </a:solidFill>
                <a:latin typeface="Nunito"/>
                <a:ea typeface="Nunito"/>
                <a:cs typeface="Nunito"/>
                <a:sym typeface="Nunito"/>
              </a:rPr>
              <a:t>Documentation:</a:t>
            </a:r>
            <a:endParaRPr i="0" sz="1600" u="none" cap="none" strike="noStrike">
              <a:solidFill>
                <a:schemeClr val="dk1"/>
              </a:solidFill>
              <a:latin typeface="Nunito"/>
              <a:ea typeface="Nunito"/>
              <a:cs typeface="Nunito"/>
              <a:sym typeface="Nunito"/>
            </a:endParaRPr>
          </a:p>
          <a:p>
            <a:pPr indent="-330200" lvl="0" marL="457200" marR="0" rtl="0" algn="l">
              <a:lnSpc>
                <a:spcPct val="100000"/>
              </a:lnSpc>
              <a:spcBef>
                <a:spcPts val="0"/>
              </a:spcBef>
              <a:spcAft>
                <a:spcPts val="0"/>
              </a:spcAft>
              <a:buClr>
                <a:schemeClr val="dk1"/>
              </a:buClr>
              <a:buSzPts val="1600"/>
              <a:buFont typeface="Nunito"/>
              <a:buChar char="●"/>
            </a:pPr>
            <a:r>
              <a:rPr i="0" lang="en-US" sz="1600" u="none" cap="none" strike="noStrike">
                <a:solidFill>
                  <a:schemeClr val="dk1"/>
                </a:solidFill>
                <a:latin typeface="Nunito"/>
                <a:ea typeface="Nunito"/>
                <a:cs typeface="Nunito"/>
                <a:sym typeface="Nunito"/>
              </a:rPr>
              <a:t>User guides for team as per modules configured and functional flow.</a:t>
            </a:r>
            <a:endParaRPr sz="1600">
              <a:latin typeface="Nunito"/>
              <a:ea typeface="Nunito"/>
              <a:cs typeface="Nunito"/>
              <a:sym typeface="Nunito"/>
            </a:endParaRPr>
          </a:p>
          <a:p>
            <a:pPr indent="-228600" lvl="0" marL="457200" marR="0" rtl="0" algn="l">
              <a:lnSpc>
                <a:spcPct val="100000"/>
              </a:lnSpc>
              <a:spcBef>
                <a:spcPts val="0"/>
              </a:spcBef>
              <a:spcAft>
                <a:spcPts val="0"/>
              </a:spcAft>
              <a:buClr>
                <a:schemeClr val="dk1"/>
              </a:buClr>
              <a:buSzPts val="1400"/>
              <a:buFont typeface="Arial"/>
              <a:buNone/>
            </a:pPr>
            <a:r>
              <a:t/>
            </a:r>
            <a:endParaRPr i="0" sz="1600" u="none" cap="none" strike="noStrike">
              <a:solidFill>
                <a:schemeClr val="dk1"/>
              </a:solidFill>
              <a:latin typeface="Nunito"/>
              <a:ea typeface="Nunito"/>
              <a:cs typeface="Nunito"/>
              <a:sym typeface="Nunito"/>
            </a:endParaRPr>
          </a:p>
          <a:p>
            <a:pPr indent="0" lvl="0" marL="0" marR="0" rtl="0" algn="l">
              <a:lnSpc>
                <a:spcPct val="100000"/>
              </a:lnSpc>
              <a:spcBef>
                <a:spcPts val="0"/>
              </a:spcBef>
              <a:spcAft>
                <a:spcPts val="0"/>
              </a:spcAft>
              <a:buNone/>
            </a:pPr>
            <a:r>
              <a:t/>
            </a:r>
            <a:endParaRPr i="0" sz="1600" u="none" cap="none" strike="noStrike">
              <a:solidFill>
                <a:schemeClr val="dk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2800">
                <a:latin typeface="Arial"/>
                <a:ea typeface="Arial"/>
                <a:cs typeface="Arial"/>
                <a:sym typeface="Arial"/>
              </a:rPr>
              <a:t>Odoo</a:t>
            </a:r>
            <a:r>
              <a:rPr lang="en-US">
                <a:latin typeface="Arial"/>
                <a:ea typeface="Arial"/>
                <a:cs typeface="Arial"/>
                <a:sym typeface="Arial"/>
              </a:rPr>
              <a:t> Licenses Estimated Cost</a:t>
            </a:r>
            <a:endParaRPr>
              <a:latin typeface="Arial"/>
              <a:ea typeface="Arial"/>
              <a:cs typeface="Arial"/>
              <a:sym typeface="Arial"/>
            </a:endParaRPr>
          </a:p>
        </p:txBody>
      </p:sp>
      <p:sp>
        <p:nvSpPr>
          <p:cNvPr id="174" name="Google Shape;174;p4"/>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75" name="Google Shape;175;p4"/>
          <p:cNvSpPr txBox="1"/>
          <p:nvPr/>
        </p:nvSpPr>
        <p:spPr>
          <a:xfrm>
            <a:off x="396240" y="1188720"/>
            <a:ext cx="991649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As per Odoo website, details of 10 users with required modules for KNI instance per year would be as shown below.</a:t>
            </a:r>
            <a:endParaRPr b="1" i="0" sz="1400" u="none" cap="none" strike="noStrike">
              <a:solidFill>
                <a:srgbClr val="000000"/>
              </a:solidFill>
              <a:latin typeface="Arial"/>
              <a:ea typeface="Arial"/>
              <a:cs typeface="Arial"/>
              <a:sym typeface="Arial"/>
            </a:endParaRPr>
          </a:p>
        </p:txBody>
      </p:sp>
      <p:pic>
        <p:nvPicPr>
          <p:cNvPr id="176" name="Google Shape;176;p4"/>
          <p:cNvPicPr preferRelativeResize="0"/>
          <p:nvPr/>
        </p:nvPicPr>
        <p:blipFill rotWithShape="1">
          <a:blip r:embed="rId3">
            <a:alphaModFix/>
          </a:blip>
          <a:srcRect b="0" l="0" r="0" t="0"/>
          <a:stretch/>
        </p:blipFill>
        <p:spPr>
          <a:xfrm>
            <a:off x="193050" y="1809876"/>
            <a:ext cx="11771099" cy="4554474"/>
          </a:xfrm>
          <a:prstGeom prst="rect">
            <a:avLst/>
          </a:prstGeom>
          <a:solidFill>
            <a:schemeClr val="lt1"/>
          </a:solidFill>
          <a:ln cap="flat" cmpd="sng" w="25400">
            <a:solidFill>
              <a:schemeClr val="accent3"/>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a:t>Risks and Action Items</a:t>
            </a:r>
            <a:endParaRPr/>
          </a:p>
        </p:txBody>
      </p:sp>
      <p:sp>
        <p:nvSpPr>
          <p:cNvPr id="183" name="Google Shape;183;p5"/>
          <p:cNvSpPr txBox="1"/>
          <p:nvPr>
            <p:ph idx="12" type="sldNum"/>
          </p:nvPr>
        </p:nvSpPr>
        <p:spPr>
          <a:xfrm>
            <a:off x="11771100" y="6400925"/>
            <a:ext cx="426900" cy="45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fld id="{00000000-1234-1234-1234-123412341234}" type="slidenum">
              <a:rPr lang="en-US"/>
              <a:t>‹#›</a:t>
            </a:fld>
            <a:endParaRPr/>
          </a:p>
        </p:txBody>
      </p:sp>
      <p:sp>
        <p:nvSpPr>
          <p:cNvPr id="184" name="Google Shape;184;p5"/>
          <p:cNvSpPr txBox="1"/>
          <p:nvPr/>
        </p:nvSpPr>
        <p:spPr>
          <a:xfrm>
            <a:off x="514650" y="1053250"/>
            <a:ext cx="11334300" cy="433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Risks</a:t>
            </a:r>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Engineering Resource availability for deployment and other support tasks</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External Action Items</a:t>
            </a:r>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Server </a:t>
            </a:r>
            <a:r>
              <a:rPr b="0" i="0" lang="en-US" sz="1800" u="none" cap="none" strike="noStrike">
                <a:solidFill>
                  <a:srgbClr val="000000"/>
                </a:solidFill>
                <a:latin typeface="Arial"/>
                <a:ea typeface="Arial"/>
                <a:cs typeface="Arial"/>
                <a:sym typeface="Arial"/>
              </a:rPr>
              <a:t>configuration </a:t>
            </a:r>
            <a:r>
              <a:rPr b="0" i="0" lang="en-US" sz="1800" u="none" cap="none" strike="noStrike">
                <a:solidFill>
                  <a:srgbClr val="000000"/>
                </a:solidFill>
                <a:latin typeface="Arial"/>
                <a:ea typeface="Arial"/>
                <a:cs typeface="Arial"/>
                <a:sym typeface="Arial"/>
              </a:rPr>
              <a:t>and instance suggestions – Arvind and Sid</a:t>
            </a:r>
            <a:endParaRPr/>
          </a:p>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     (Coordinate with VERTS for suggested infrastructure considering SAARUS environment to be deployed once migration is complete on the same or different instance?)</a:t>
            </a:r>
            <a:endParaRPr b="1" i="0" sz="18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228600" lvl="0" marL="3429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txBox="1"/>
          <p:nvPr>
            <p:ph idx="1" type="subTitle"/>
          </p:nvPr>
        </p:nvSpPr>
        <p:spPr>
          <a:xfrm>
            <a:off x="6877481" y="1980313"/>
            <a:ext cx="4891200" cy="43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Arial"/>
              <a:buNone/>
            </a:pPr>
            <a:r>
              <a:rPr lang="en-US" sz="2400"/>
              <a:t>Siddique Momin</a:t>
            </a:r>
            <a:endParaRPr sz="2400"/>
          </a:p>
          <a:p>
            <a:pPr indent="0" lvl="0" marL="0" rtl="0" algn="l">
              <a:lnSpc>
                <a:spcPct val="90000"/>
              </a:lnSpc>
              <a:spcBef>
                <a:spcPts val="0"/>
              </a:spcBef>
              <a:spcAft>
                <a:spcPts val="0"/>
              </a:spcAft>
              <a:buClr>
                <a:schemeClr val="dk1"/>
              </a:buClr>
              <a:buSzPts val="2400"/>
              <a:buFont typeface="Arial"/>
              <a:buNone/>
            </a:pPr>
            <a:r>
              <a:rPr lang="en-US" sz="1500" u="sng">
                <a:solidFill>
                  <a:schemeClr val="hlink"/>
                </a:solidFill>
                <a:hlinkClick r:id="rId3"/>
              </a:rPr>
              <a:t>s.momin@kokonetworks.com</a:t>
            </a:r>
            <a:r>
              <a:rPr lang="en-US" sz="1500"/>
              <a:t> </a:t>
            </a:r>
            <a:endParaRPr sz="1500"/>
          </a:p>
          <a:p>
            <a:pPr indent="0" lvl="0" marL="0" rtl="0" algn="l">
              <a:lnSpc>
                <a:spcPct val="90000"/>
              </a:lnSpc>
              <a:spcBef>
                <a:spcPts val="1000"/>
              </a:spcBef>
              <a:spcAft>
                <a:spcPts val="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